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423" r:id="rId8"/>
    <p:sldId id="446" r:id="rId9"/>
    <p:sldId id="424" r:id="rId10"/>
    <p:sldId id="425" r:id="rId11"/>
    <p:sldId id="441" r:id="rId12"/>
    <p:sldId id="444" r:id="rId13"/>
    <p:sldId id="443" r:id="rId14"/>
    <p:sldId id="442" r:id="rId15"/>
    <p:sldId id="430" r:id="rId16"/>
    <p:sldId id="420" r:id="rId17"/>
    <p:sldId id="419" r:id="rId18"/>
    <p:sldId id="409" r:id="rId19"/>
    <p:sldId id="431" r:id="rId20"/>
    <p:sldId id="450" r:id="rId21"/>
    <p:sldId id="433" r:id="rId22"/>
    <p:sldId id="445" r:id="rId23"/>
    <p:sldId id="422" r:id="rId24"/>
    <p:sldId id="434" r:id="rId25"/>
    <p:sldId id="436" r:id="rId26"/>
    <p:sldId id="435" r:id="rId27"/>
    <p:sldId id="437" r:id="rId28"/>
    <p:sldId id="438" r:id="rId29"/>
    <p:sldId id="449" r:id="rId30"/>
    <p:sldId id="448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1C1E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8C76C-7937-4CCE-AC12-8A9196D83544}" v="47" dt="2019-07-24T10:12:29.540"/>
    <p1510:client id="{8815DBFF-55F6-4996-8E6F-901479F8CA48}" v="13" dt="2019-07-24T10:50:38.949"/>
    <p1510:client id="{CAAA6792-8A12-4ABF-8584-26094DF5E423}" v="23" dt="2019-07-24T10:34:23.321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 autoAdjust="0"/>
    <p:restoredTop sz="88272" autoAdjust="0"/>
  </p:normalViewPr>
  <p:slideViewPr>
    <p:cSldViewPr snapToGrid="0">
      <p:cViewPr>
        <p:scale>
          <a:sx n="95" d="100"/>
          <a:sy n="95" d="100"/>
        </p:scale>
        <p:origin x="16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Hübotter" userId="30c0ea434229f4a4" providerId="LiveId" clId="{B3996A97-A2B6-4A93-A438-8D561E7A790C}"/>
    <pc:docChg chg="undo addSld delSld modSld sldOrd">
      <pc:chgData name="Jonas Hübotter" userId="30c0ea434229f4a4" providerId="LiveId" clId="{B3996A97-A2B6-4A93-A438-8D561E7A790C}" dt="2019-07-23T12:12:44.074" v="249" actId="20577"/>
      <pc:docMkLst>
        <pc:docMk/>
      </pc:docMkLst>
      <pc:sldChg chg="modSp del ord">
        <pc:chgData name="Jonas Hübotter" userId="30c0ea434229f4a4" providerId="LiveId" clId="{B3996A97-A2B6-4A93-A438-8D561E7A790C}" dt="2019-07-23T11:57:39.529" v="173" actId="2696"/>
        <pc:sldMkLst>
          <pc:docMk/>
          <pc:sldMk cId="282769176" sldId="380"/>
        </pc:sldMkLst>
        <pc:spChg chg="mod">
          <ac:chgData name="Jonas Hübotter" userId="30c0ea434229f4a4" providerId="LiveId" clId="{B3996A97-A2B6-4A93-A438-8D561E7A790C}" dt="2019-07-23T11:56:10.401" v="165" actId="20577"/>
          <ac:spMkLst>
            <pc:docMk/>
            <pc:sldMk cId="282769176" sldId="380"/>
            <ac:spMk id="15" creationId="{6049791F-D9A7-403B-B121-0505A2A41A66}"/>
          </ac:spMkLst>
        </pc:spChg>
      </pc:sldChg>
      <pc:sldChg chg="modSp">
        <pc:chgData name="Jonas Hübotter" userId="30c0ea434229f4a4" providerId="LiveId" clId="{B3996A97-A2B6-4A93-A438-8D561E7A790C}" dt="2019-07-23T11:54:26.825" v="161" actId="20577"/>
        <pc:sldMkLst>
          <pc:docMk/>
          <pc:sldMk cId="58343470" sldId="423"/>
        </pc:sldMkLst>
        <pc:spChg chg="mod">
          <ac:chgData name="Jonas Hübotter" userId="30c0ea434229f4a4" providerId="LiveId" clId="{B3996A97-A2B6-4A93-A438-8D561E7A790C}" dt="2019-07-23T11:54:26.825" v="161" actId="20577"/>
          <ac:spMkLst>
            <pc:docMk/>
            <pc:sldMk cId="58343470" sldId="423"/>
            <ac:spMk id="3" creationId="{8306B9AA-5947-4700-9611-4145FD95C694}"/>
          </ac:spMkLst>
        </pc:spChg>
        <pc:spChg chg="mod">
          <ac:chgData name="Jonas Hübotter" userId="30c0ea434229f4a4" providerId="LiveId" clId="{B3996A97-A2B6-4A93-A438-8D561E7A790C}" dt="2019-07-23T11:51:56.019" v="6" actId="20577"/>
          <ac:spMkLst>
            <pc:docMk/>
            <pc:sldMk cId="58343470" sldId="423"/>
            <ac:spMk id="4" creationId="{6ED295DB-732A-46FE-A00F-16234E9F11C6}"/>
          </ac:spMkLst>
        </pc:spChg>
      </pc:sldChg>
      <pc:sldChg chg="modSp">
        <pc:chgData name="Jonas Hübotter" userId="30c0ea434229f4a4" providerId="LiveId" clId="{B3996A97-A2B6-4A93-A438-8D561E7A790C}" dt="2019-07-23T11:54:38.965" v="162" actId="20577"/>
        <pc:sldMkLst>
          <pc:docMk/>
          <pc:sldMk cId="3208936829" sldId="431"/>
        </pc:sldMkLst>
        <pc:spChg chg="mod">
          <ac:chgData name="Jonas Hübotter" userId="30c0ea434229f4a4" providerId="LiveId" clId="{B3996A97-A2B6-4A93-A438-8D561E7A790C}" dt="2019-07-23T11:54:38.965" v="162" actId="20577"/>
          <ac:spMkLst>
            <pc:docMk/>
            <pc:sldMk cId="3208936829" sldId="431"/>
            <ac:spMk id="4" creationId="{5BA04D79-6EAA-4EB1-8A1D-F06AAEB5FBC4}"/>
          </ac:spMkLst>
        </pc:spChg>
      </pc:sldChg>
      <pc:sldChg chg="modSp">
        <pc:chgData name="Jonas Hübotter" userId="30c0ea434229f4a4" providerId="LiveId" clId="{B3996A97-A2B6-4A93-A438-8D561E7A790C}" dt="2019-07-23T11:54:44.069" v="163" actId="20577"/>
        <pc:sldMkLst>
          <pc:docMk/>
          <pc:sldMk cId="2944792969" sldId="433"/>
        </pc:sldMkLst>
        <pc:spChg chg="mod">
          <ac:chgData name="Jonas Hübotter" userId="30c0ea434229f4a4" providerId="LiveId" clId="{B3996A97-A2B6-4A93-A438-8D561E7A790C}" dt="2019-07-23T11:54:44.069" v="163" actId="20577"/>
          <ac:spMkLst>
            <pc:docMk/>
            <pc:sldMk cId="2944792969" sldId="433"/>
            <ac:spMk id="4" creationId="{D763D524-9BED-4357-9B52-8B6131DED31B}"/>
          </ac:spMkLst>
        </pc:spChg>
      </pc:sldChg>
      <pc:sldChg chg="modSp">
        <pc:chgData name="Jonas Hübotter" userId="30c0ea434229f4a4" providerId="LiveId" clId="{B3996A97-A2B6-4A93-A438-8D561E7A790C}" dt="2019-07-23T11:55:43.965" v="164" actId="2711"/>
        <pc:sldMkLst>
          <pc:docMk/>
          <pc:sldMk cId="794668952" sldId="437"/>
        </pc:sldMkLst>
        <pc:spChg chg="mod">
          <ac:chgData name="Jonas Hübotter" userId="30c0ea434229f4a4" providerId="LiveId" clId="{B3996A97-A2B6-4A93-A438-8D561E7A790C}" dt="2019-07-23T11:55:43.965" v="164" actId="2711"/>
          <ac:spMkLst>
            <pc:docMk/>
            <pc:sldMk cId="794668952" sldId="437"/>
            <ac:spMk id="7" creationId="{F5A7E747-D5AA-4941-9402-9B282EA32C65}"/>
          </ac:spMkLst>
        </pc:spChg>
      </pc:sldChg>
      <pc:sldChg chg="addSp delSp modSp">
        <pc:chgData name="Jonas Hübotter" userId="30c0ea434229f4a4" providerId="LiveId" clId="{B3996A97-A2B6-4A93-A438-8D561E7A790C}" dt="2019-07-23T12:11:39.390" v="235" actId="1076"/>
        <pc:sldMkLst>
          <pc:docMk/>
          <pc:sldMk cId="3148606688" sldId="441"/>
        </pc:sldMkLst>
        <pc:spChg chg="add del mod">
          <ac:chgData name="Jonas Hübotter" userId="30c0ea434229f4a4" providerId="LiveId" clId="{B3996A97-A2B6-4A93-A438-8D561E7A790C}" dt="2019-07-23T12:10:12.623" v="215" actId="767"/>
          <ac:spMkLst>
            <pc:docMk/>
            <pc:sldMk cId="3148606688" sldId="441"/>
            <ac:spMk id="2" creationId="{8D726EFE-2E46-4323-8D8C-99D34CD31EF1}"/>
          </ac:spMkLst>
        </pc:spChg>
        <pc:spChg chg="add del mod">
          <ac:chgData name="Jonas Hübotter" userId="30c0ea434229f4a4" providerId="LiveId" clId="{B3996A97-A2B6-4A93-A438-8D561E7A790C}" dt="2019-07-23T12:10:35.618" v="217" actId="767"/>
          <ac:spMkLst>
            <pc:docMk/>
            <pc:sldMk cId="3148606688" sldId="441"/>
            <ac:spMk id="4" creationId="{44A5B73F-DFF4-41ED-AD8B-12A2B1E5C986}"/>
          </ac:spMkLst>
        </pc:spChg>
        <pc:spChg chg="add mod">
          <ac:chgData name="Jonas Hübotter" userId="30c0ea434229f4a4" providerId="LiveId" clId="{B3996A97-A2B6-4A93-A438-8D561E7A790C}" dt="2019-07-23T12:11:39.390" v="235" actId="1076"/>
          <ac:spMkLst>
            <pc:docMk/>
            <pc:sldMk cId="3148606688" sldId="441"/>
            <ac:spMk id="6" creationId="{33A61B35-B34A-4B92-8907-A5EC2504E8EA}"/>
          </ac:spMkLst>
        </pc:spChg>
      </pc:sldChg>
      <pc:sldChg chg="addSp modSp">
        <pc:chgData name="Jonas Hübotter" userId="30c0ea434229f4a4" providerId="LiveId" clId="{B3996A97-A2B6-4A93-A438-8D561E7A790C}" dt="2019-07-23T12:12:28.811" v="243" actId="20577"/>
        <pc:sldMkLst>
          <pc:docMk/>
          <pc:sldMk cId="3321953715" sldId="442"/>
        </pc:sldMkLst>
        <pc:spChg chg="add mod">
          <ac:chgData name="Jonas Hübotter" userId="30c0ea434229f4a4" providerId="LiveId" clId="{B3996A97-A2B6-4A93-A438-8D561E7A790C}" dt="2019-07-23T12:12:28.811" v="243" actId="20577"/>
          <ac:spMkLst>
            <pc:docMk/>
            <pc:sldMk cId="3321953715" sldId="442"/>
            <ac:spMk id="10" creationId="{D22F5437-818B-4672-98AF-313CBF0158C7}"/>
          </ac:spMkLst>
        </pc:spChg>
      </pc:sldChg>
      <pc:sldChg chg="addSp modSp">
        <pc:chgData name="Jonas Hübotter" userId="30c0ea434229f4a4" providerId="LiveId" clId="{B3996A97-A2B6-4A93-A438-8D561E7A790C}" dt="2019-07-23T12:12:39.871" v="247" actId="20577"/>
        <pc:sldMkLst>
          <pc:docMk/>
          <pc:sldMk cId="1283874729" sldId="443"/>
        </pc:sldMkLst>
        <pc:spChg chg="add mod">
          <ac:chgData name="Jonas Hübotter" userId="30c0ea434229f4a4" providerId="LiveId" clId="{B3996A97-A2B6-4A93-A438-8D561E7A790C}" dt="2019-07-23T12:12:39.871" v="247" actId="20577"/>
          <ac:spMkLst>
            <pc:docMk/>
            <pc:sldMk cId="1283874729" sldId="443"/>
            <ac:spMk id="8" creationId="{4541EEE7-1261-4416-8D38-D6E4EE40B7F0}"/>
          </ac:spMkLst>
        </pc:spChg>
      </pc:sldChg>
      <pc:sldChg chg="addSp modSp">
        <pc:chgData name="Jonas Hübotter" userId="30c0ea434229f4a4" providerId="LiveId" clId="{B3996A97-A2B6-4A93-A438-8D561E7A790C}" dt="2019-07-23T12:12:44.074" v="249" actId="20577"/>
        <pc:sldMkLst>
          <pc:docMk/>
          <pc:sldMk cId="3637030100" sldId="444"/>
        </pc:sldMkLst>
        <pc:spChg chg="add mod">
          <ac:chgData name="Jonas Hübotter" userId="30c0ea434229f4a4" providerId="LiveId" clId="{B3996A97-A2B6-4A93-A438-8D561E7A790C}" dt="2019-07-23T12:12:44.074" v="249" actId="20577"/>
          <ac:spMkLst>
            <pc:docMk/>
            <pc:sldMk cId="3637030100" sldId="444"/>
            <ac:spMk id="6" creationId="{5594BFA3-D14B-40F7-95F4-3B20EC317CD3}"/>
          </ac:spMkLst>
        </pc:spChg>
      </pc:sldChg>
      <pc:sldChg chg="addSp modSp">
        <pc:chgData name="Jonas Hübotter" userId="30c0ea434229f4a4" providerId="LiveId" clId="{B3996A97-A2B6-4A93-A438-8D561E7A790C}" dt="2019-07-23T12:12:00.588" v="241" actId="20577"/>
        <pc:sldMkLst>
          <pc:docMk/>
          <pc:sldMk cId="2855998255" sldId="445"/>
        </pc:sldMkLst>
        <pc:spChg chg="add mod">
          <ac:chgData name="Jonas Hübotter" userId="30c0ea434229f4a4" providerId="LiveId" clId="{B3996A97-A2B6-4A93-A438-8D561E7A790C}" dt="2019-07-23T12:12:00.588" v="241" actId="20577"/>
          <ac:spMkLst>
            <pc:docMk/>
            <pc:sldMk cId="2855998255" sldId="445"/>
            <ac:spMk id="8" creationId="{1E671329-3BB8-4CFA-92AD-C03E805AC649}"/>
          </ac:spMkLst>
        </pc:spChg>
      </pc:sldChg>
      <pc:sldChg chg="add">
        <pc:chgData name="Jonas Hübotter" userId="30c0ea434229f4a4" providerId="LiveId" clId="{B3996A97-A2B6-4A93-A438-8D561E7A790C}" dt="2019-07-23T11:51:51.229" v="0"/>
        <pc:sldMkLst>
          <pc:docMk/>
          <pc:sldMk cId="2271778819" sldId="446"/>
        </pc:sldMkLst>
      </pc:sldChg>
      <pc:sldChg chg="modSp add">
        <pc:chgData name="Jonas Hübotter" userId="30c0ea434229f4a4" providerId="LiveId" clId="{B3996A97-A2B6-4A93-A438-8D561E7A790C}" dt="2019-07-23T11:57:36.198" v="172" actId="20577"/>
        <pc:sldMkLst>
          <pc:docMk/>
          <pc:sldMk cId="91171945" sldId="447"/>
        </pc:sldMkLst>
        <pc:spChg chg="mod">
          <ac:chgData name="Jonas Hübotter" userId="30c0ea434229f4a4" providerId="LiveId" clId="{B3996A97-A2B6-4A93-A438-8D561E7A790C}" dt="2019-07-23T11:57:36.198" v="172" actId="20577"/>
          <ac:spMkLst>
            <pc:docMk/>
            <pc:sldMk cId="91171945" sldId="447"/>
            <ac:spMk id="3" creationId="{0A743DEC-57D0-4940-884E-140E58C71A59}"/>
          </ac:spMkLst>
        </pc:spChg>
      </pc:sldChg>
      <pc:sldChg chg="modSp add ord">
        <pc:chgData name="Jonas Hübotter" userId="30c0ea434229f4a4" providerId="LiveId" clId="{B3996A97-A2B6-4A93-A438-8D561E7A790C}" dt="2019-07-23T12:07:46.733" v="201" actId="404"/>
        <pc:sldMkLst>
          <pc:docMk/>
          <pc:sldMk cId="2727468040" sldId="448"/>
        </pc:sldMkLst>
        <pc:spChg chg="mod">
          <ac:chgData name="Jonas Hübotter" userId="30c0ea434229f4a4" providerId="LiveId" clId="{B3996A97-A2B6-4A93-A438-8D561E7A790C}" dt="2019-07-23T12:07:46.733" v="201" actId="404"/>
          <ac:spMkLst>
            <pc:docMk/>
            <pc:sldMk cId="2727468040" sldId="448"/>
            <ac:spMk id="3" creationId="{A813BD9E-1956-430F-A62E-1316BF283199}"/>
          </ac:spMkLst>
        </pc:spChg>
        <pc:spChg chg="mod">
          <ac:chgData name="Jonas Hübotter" userId="30c0ea434229f4a4" providerId="LiveId" clId="{B3996A97-A2B6-4A93-A438-8D561E7A790C}" dt="2019-07-23T12:04:12.603" v="188" actId="20577"/>
          <ac:spMkLst>
            <pc:docMk/>
            <pc:sldMk cId="2727468040" sldId="448"/>
            <ac:spMk id="4" creationId="{8F6FE5CD-77DA-4633-8392-66BBE80CF178}"/>
          </ac:spMkLst>
        </pc:spChg>
      </pc:sldChg>
    </pc:docChg>
  </pc:docChgLst>
  <pc:docChgLst>
    <pc:chgData name="Jonas Hübotter" userId="30c0ea434229f4a4" providerId="LiveId" clId="{12516BFB-3B68-4FDD-AEE9-0070C01571A6}"/>
    <pc:docChg chg="undo addSld modSld sldOrd">
      <pc:chgData name="Jonas Hübotter" userId="30c0ea434229f4a4" providerId="LiveId" clId="{12516BFB-3B68-4FDD-AEE9-0070C01571A6}" dt="2019-07-23T09:58:05.732" v="530" actId="20577"/>
      <pc:docMkLst>
        <pc:docMk/>
      </pc:docMkLst>
      <pc:sldChg chg="modSp">
        <pc:chgData name="Jonas Hübotter" userId="30c0ea434229f4a4" providerId="LiveId" clId="{12516BFB-3B68-4FDD-AEE9-0070C01571A6}" dt="2019-07-23T09:42:00.754" v="25" actId="20577"/>
        <pc:sldMkLst>
          <pc:docMk/>
          <pc:sldMk cId="1796137345" sldId="434"/>
        </pc:sldMkLst>
        <pc:spChg chg="mod">
          <ac:chgData name="Jonas Hübotter" userId="30c0ea434229f4a4" providerId="LiveId" clId="{12516BFB-3B68-4FDD-AEE9-0070C01571A6}" dt="2019-07-23T09:42:00.754" v="25" actId="20577"/>
          <ac:spMkLst>
            <pc:docMk/>
            <pc:sldMk cId="1796137345" sldId="434"/>
            <ac:spMk id="3" creationId="{A813BD9E-1956-430F-A62E-1316BF283199}"/>
          </ac:spMkLst>
        </pc:spChg>
      </pc:sldChg>
      <pc:sldChg chg="addSp delSp modSp ord">
        <pc:chgData name="Jonas Hübotter" userId="30c0ea434229f4a4" providerId="LiveId" clId="{12516BFB-3B68-4FDD-AEE9-0070C01571A6}" dt="2019-07-23T09:58:05.732" v="530" actId="20577"/>
        <pc:sldMkLst>
          <pc:docMk/>
          <pc:sldMk cId="1355049304" sldId="436"/>
        </pc:sldMkLst>
        <pc:spChg chg="mod">
          <ac:chgData name="Jonas Hübotter" userId="30c0ea434229f4a4" providerId="LiveId" clId="{12516BFB-3B68-4FDD-AEE9-0070C01571A6}" dt="2019-07-23T09:44:45.649" v="145" actId="20577"/>
          <ac:spMkLst>
            <pc:docMk/>
            <pc:sldMk cId="1355049304" sldId="436"/>
            <ac:spMk id="4" creationId="{73C011F0-B989-495F-8D3B-748CE8F36653}"/>
          </ac:spMkLst>
        </pc:spChg>
        <pc:spChg chg="add del mod">
          <ac:chgData name="Jonas Hübotter" userId="30c0ea434229f4a4" providerId="LiveId" clId="{12516BFB-3B68-4FDD-AEE9-0070C01571A6}" dt="2019-07-23T09:58:05.732" v="530" actId="20577"/>
          <ac:spMkLst>
            <pc:docMk/>
            <pc:sldMk cId="1355049304" sldId="436"/>
            <ac:spMk id="6" creationId="{11487075-F837-4DF0-AF94-58913DF22CC9}"/>
          </ac:spMkLst>
        </pc:spChg>
      </pc:sldChg>
      <pc:sldChg chg="add">
        <pc:chgData name="Jonas Hübotter" userId="30c0ea434229f4a4" providerId="LiveId" clId="{12516BFB-3B68-4FDD-AEE9-0070C01571A6}" dt="2019-07-23T09:42:17.566" v="26"/>
        <pc:sldMkLst>
          <pc:docMk/>
          <pc:sldMk cId="2483096092" sldId="446"/>
        </pc:sldMkLst>
      </pc:sldChg>
    </pc:docChg>
  </pc:docChgLst>
  <pc:docChgLst>
    <pc:chgData name="Jonas Hübotter" userId="30c0ea434229f4a4" providerId="LiveId" clId="{48F7172A-7ED5-464D-8DEF-1D5A4AE20152}"/>
    <pc:docChg chg="delSld modSld">
      <pc:chgData name="Jonas Hübotter" userId="30c0ea434229f4a4" providerId="LiveId" clId="{48F7172A-7ED5-464D-8DEF-1D5A4AE20152}" dt="2019-07-23T10:16:56.220" v="6" actId="2696"/>
      <pc:docMkLst>
        <pc:docMk/>
      </pc:docMkLst>
      <pc:sldChg chg="modSp del">
        <pc:chgData name="Jonas Hübotter" userId="30c0ea434229f4a4" providerId="LiveId" clId="{48F7172A-7ED5-464D-8DEF-1D5A4AE20152}" dt="2019-07-23T10:16:56.220" v="6" actId="2696"/>
        <pc:sldMkLst>
          <pc:docMk/>
          <pc:sldMk cId="2483096092" sldId="446"/>
        </pc:sldMkLst>
        <pc:spChg chg="mod">
          <ac:chgData name="Jonas Hübotter" userId="30c0ea434229f4a4" providerId="LiveId" clId="{48F7172A-7ED5-464D-8DEF-1D5A4AE20152}" dt="2019-07-23T10:10:57.817" v="5" actId="20577"/>
          <ac:spMkLst>
            <pc:docMk/>
            <pc:sldMk cId="2483096092" sldId="446"/>
            <ac:spMk id="4" creationId="{73C011F0-B989-495F-8D3B-748CE8F36653}"/>
          </ac:spMkLst>
        </pc:spChg>
      </pc:sldChg>
    </pc:docChg>
  </pc:docChgLst>
  <pc:docChgLst>
    <pc:chgData name="Jonas Hübotter" userId="30c0ea434229f4a4" providerId="LiveId" clId="{2308C76C-7937-4CCE-AC12-8A9196D83544}"/>
    <pc:docChg chg="custSel addSld modSld">
      <pc:chgData name="Jonas Hübotter" userId="30c0ea434229f4a4" providerId="LiveId" clId="{2308C76C-7937-4CCE-AC12-8A9196D83544}" dt="2019-07-24T10:12:50.062" v="81" actId="1076"/>
      <pc:docMkLst>
        <pc:docMk/>
      </pc:docMkLst>
      <pc:sldChg chg="addSp delSp modSp">
        <pc:chgData name="Jonas Hübotter" userId="30c0ea434229f4a4" providerId="LiveId" clId="{2308C76C-7937-4CCE-AC12-8A9196D83544}" dt="2019-07-24T10:12:50.062" v="81" actId="1076"/>
        <pc:sldMkLst>
          <pc:docMk/>
          <pc:sldMk cId="1170850307" sldId="435"/>
        </pc:sldMkLst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9" creationId="{A60AD124-9C97-4D29-8714-7BC61C6E2D42}"/>
          </ac:spMkLst>
        </pc:spChg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10" creationId="{20381A5C-6A2B-4C4A-A08F-4EDB308C38D6}"/>
          </ac:spMkLst>
        </pc:spChg>
        <pc:spChg chg="mod">
          <ac:chgData name="Jonas Hübotter" userId="30c0ea434229f4a4" providerId="LiveId" clId="{2308C76C-7937-4CCE-AC12-8A9196D83544}" dt="2019-07-24T10:12:29.540" v="80" actId="164"/>
          <ac:spMkLst>
            <pc:docMk/>
            <pc:sldMk cId="1170850307" sldId="435"/>
            <ac:spMk id="11" creationId="{F3AE6829-3C41-401B-A581-D946A55AD70E}"/>
          </ac:spMkLst>
        </pc:spChg>
        <pc:grpChg chg="add del mod">
          <ac:chgData name="Jonas Hübotter" userId="30c0ea434229f4a4" providerId="LiveId" clId="{2308C76C-7937-4CCE-AC12-8A9196D83544}" dt="2019-07-24T10:10:55.062" v="59" actId="165"/>
          <ac:grpSpMkLst>
            <pc:docMk/>
            <pc:sldMk cId="1170850307" sldId="435"/>
            <ac:grpSpMk id="12" creationId="{027761F2-FC3D-458F-AA63-79E34F80EE13}"/>
          </ac:grpSpMkLst>
        </pc:grpChg>
        <pc:grpChg chg="add mod">
          <ac:chgData name="Jonas Hübotter" userId="30c0ea434229f4a4" providerId="LiveId" clId="{2308C76C-7937-4CCE-AC12-8A9196D83544}" dt="2019-07-24T10:12:50.062" v="81" actId="1076"/>
          <ac:grpSpMkLst>
            <pc:docMk/>
            <pc:sldMk cId="1170850307" sldId="435"/>
            <ac:grpSpMk id="20" creationId="{F6F9DE9E-D6ED-4B73-99B9-7A09AC57D422}"/>
          </ac:grpSpMkLst>
        </pc:grpChg>
        <pc:picChg chg="del">
          <ac:chgData name="Jonas Hübotter" userId="30c0ea434229f4a4" providerId="LiveId" clId="{2308C76C-7937-4CCE-AC12-8A9196D83544}" dt="2019-07-24T10:10:44.511" v="58" actId="478"/>
          <ac:picMkLst>
            <pc:docMk/>
            <pc:sldMk cId="1170850307" sldId="435"/>
            <ac:picMk id="3" creationId="{DB6BE3A2-1D88-41DF-8B3F-030006E226DF}"/>
          </ac:picMkLst>
        </pc:picChg>
        <pc:picChg chg="del">
          <ac:chgData name="Jonas Hübotter" userId="30c0ea434229f4a4" providerId="LiveId" clId="{2308C76C-7937-4CCE-AC12-8A9196D83544}" dt="2019-07-24T10:10:41.685" v="56" actId="478"/>
          <ac:picMkLst>
            <pc:docMk/>
            <pc:sldMk cId="1170850307" sldId="435"/>
            <ac:picMk id="6" creationId="{36945425-E2D8-4935-BBA7-44AB1FCD4D2B}"/>
          </ac:picMkLst>
        </pc:picChg>
        <pc:picChg chg="del">
          <ac:chgData name="Jonas Hübotter" userId="30c0ea434229f4a4" providerId="LiveId" clId="{2308C76C-7937-4CCE-AC12-8A9196D83544}" dt="2019-07-24T10:10:43.156" v="57" actId="478"/>
          <ac:picMkLst>
            <pc:docMk/>
            <pc:sldMk cId="1170850307" sldId="435"/>
            <ac:picMk id="7" creationId="{1D60C55E-1DEE-41EC-810E-81B3F6C59BB0}"/>
          </ac:picMkLst>
        </pc:picChg>
        <pc:picChg chg="add mod topLvl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8" creationId="{C4E31D18-6943-4A91-886C-9F5BB167BE39}"/>
          </ac:picMkLst>
        </pc:picChg>
        <pc:picChg chg="add del mod topLvl">
          <ac:chgData name="Jonas Hübotter" userId="30c0ea434229f4a4" providerId="LiveId" clId="{2308C76C-7937-4CCE-AC12-8A9196D83544}" dt="2019-07-24T10:11:27.344" v="67" actId="478"/>
          <ac:picMkLst>
            <pc:docMk/>
            <pc:sldMk cId="1170850307" sldId="435"/>
            <ac:picMk id="13" creationId="{B379C740-EEA5-44B6-A102-73BF0883454C}"/>
          </ac:picMkLst>
        </pc:picChg>
        <pc:picChg chg="add del mod topLvl">
          <ac:chgData name="Jonas Hübotter" userId="30c0ea434229f4a4" providerId="LiveId" clId="{2308C76C-7937-4CCE-AC12-8A9196D83544}" dt="2019-07-24T10:12:07.595" v="76" actId="478"/>
          <ac:picMkLst>
            <pc:docMk/>
            <pc:sldMk cId="1170850307" sldId="435"/>
            <ac:picMk id="14" creationId="{C386D2F0-D399-4719-A463-743B5DE547E8}"/>
          </ac:picMkLst>
        </pc:picChg>
        <pc:picChg chg="add mod ord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17" creationId="{32B3C1D1-890D-45E3-9A7B-D9BF1C908819}"/>
          </ac:picMkLst>
        </pc:picChg>
        <pc:picChg chg="add mod ord">
          <ac:chgData name="Jonas Hübotter" userId="30c0ea434229f4a4" providerId="LiveId" clId="{2308C76C-7937-4CCE-AC12-8A9196D83544}" dt="2019-07-24T10:12:29.540" v="80" actId="164"/>
          <ac:picMkLst>
            <pc:docMk/>
            <pc:sldMk cId="1170850307" sldId="435"/>
            <ac:picMk id="19" creationId="{9BA7A2CB-66BE-41C9-9DC7-0465CBFDABDA}"/>
          </ac:picMkLst>
        </pc:picChg>
      </pc:sldChg>
      <pc:sldChg chg="modSp">
        <pc:chgData name="Jonas Hübotter" userId="30c0ea434229f4a4" providerId="LiveId" clId="{2308C76C-7937-4CCE-AC12-8A9196D83544}" dt="2019-07-24T09:51:38.364" v="33" actId="20577"/>
        <pc:sldMkLst>
          <pc:docMk/>
          <pc:sldMk cId="1355049304" sldId="436"/>
        </pc:sldMkLst>
        <pc:spChg chg="mod">
          <ac:chgData name="Jonas Hübotter" userId="30c0ea434229f4a4" providerId="LiveId" clId="{2308C76C-7937-4CCE-AC12-8A9196D83544}" dt="2019-07-24T09:51:38.364" v="33" actId="20577"/>
          <ac:spMkLst>
            <pc:docMk/>
            <pc:sldMk cId="1355049304" sldId="436"/>
            <ac:spMk id="6" creationId="{11487075-F837-4DF0-AF94-58913DF22CC9}"/>
          </ac:spMkLst>
        </pc:spChg>
      </pc:sldChg>
      <pc:sldChg chg="addSp delSp modSp add">
        <pc:chgData name="Jonas Hübotter" userId="30c0ea434229f4a4" providerId="LiveId" clId="{2308C76C-7937-4CCE-AC12-8A9196D83544}" dt="2019-07-24T09:49:34.556" v="8" actId="207"/>
        <pc:sldMkLst>
          <pc:docMk/>
          <pc:sldMk cId="2950455859" sldId="449"/>
        </pc:sldMkLst>
        <pc:spChg chg="del">
          <ac:chgData name="Jonas Hübotter" userId="30c0ea434229f4a4" providerId="LiveId" clId="{2308C76C-7937-4CCE-AC12-8A9196D83544}" dt="2019-07-24T09:49:13.264" v="3" actId="478"/>
          <ac:spMkLst>
            <pc:docMk/>
            <pc:sldMk cId="2950455859" sldId="449"/>
            <ac:spMk id="2" creationId="{C9D025E0-DC9F-4B83-97CF-C9062B155949}"/>
          </ac:spMkLst>
        </pc:spChg>
        <pc:spChg chg="del">
          <ac:chgData name="Jonas Hübotter" userId="30c0ea434229f4a4" providerId="LiveId" clId="{2308C76C-7937-4CCE-AC12-8A9196D83544}" dt="2019-07-24T09:49:19.447" v="6" actId="478"/>
          <ac:spMkLst>
            <pc:docMk/>
            <pc:sldMk cId="2950455859" sldId="449"/>
            <ac:spMk id="3" creationId="{0E17D38B-056E-4EB6-9BD5-E56D57D42E91}"/>
          </ac:spMkLst>
        </pc:spChg>
        <pc:spChg chg="del mod">
          <ac:chgData name="Jonas Hübotter" userId="30c0ea434229f4a4" providerId="LiveId" clId="{2308C76C-7937-4CCE-AC12-8A9196D83544}" dt="2019-07-24T09:49:15.822" v="5" actId="478"/>
          <ac:spMkLst>
            <pc:docMk/>
            <pc:sldMk cId="2950455859" sldId="449"/>
            <ac:spMk id="4" creationId="{075A16C3-0181-4F83-90C0-2697BD410C69}"/>
          </ac:spMkLst>
        </pc:spChg>
        <pc:spChg chg="del">
          <ac:chgData name="Jonas Hübotter" userId="30c0ea434229f4a4" providerId="LiveId" clId="{2308C76C-7937-4CCE-AC12-8A9196D83544}" dt="2019-07-24T09:49:11.149" v="2" actId="478"/>
          <ac:spMkLst>
            <pc:docMk/>
            <pc:sldMk cId="2950455859" sldId="449"/>
            <ac:spMk id="5" creationId="{B6A8F535-B794-4A09-8B8A-9C645C73ADB8}"/>
          </ac:spMkLst>
        </pc:spChg>
        <pc:spChg chg="del">
          <ac:chgData name="Jonas Hübotter" userId="30c0ea434229f4a4" providerId="LiveId" clId="{2308C76C-7937-4CCE-AC12-8A9196D83544}" dt="2019-07-24T09:49:08.321" v="1" actId="478"/>
          <ac:spMkLst>
            <pc:docMk/>
            <pc:sldMk cId="2950455859" sldId="449"/>
            <ac:spMk id="6" creationId="{BC63F19F-AAAC-42A8-BB2A-5F53E10125D1}"/>
          </ac:spMkLst>
        </pc:spChg>
        <pc:spChg chg="add mod">
          <ac:chgData name="Jonas Hübotter" userId="30c0ea434229f4a4" providerId="LiveId" clId="{2308C76C-7937-4CCE-AC12-8A9196D83544}" dt="2019-07-24T09:49:34.556" v="8" actId="207"/>
          <ac:spMkLst>
            <pc:docMk/>
            <pc:sldMk cId="2950455859" sldId="449"/>
            <ac:spMk id="7" creationId="{848AED9E-605A-4302-9924-FB552C73F3B6}"/>
          </ac:spMkLst>
        </pc:spChg>
      </pc:sldChg>
    </pc:docChg>
  </pc:docChgLst>
  <pc:docChgLst>
    <pc:chgData name="Jonas Hübotter" userId="30c0ea434229f4a4" providerId="LiveId" clId="{8815DBFF-55F6-4996-8E6F-901479F8CA48}"/>
    <pc:docChg chg="undo addSld modSld">
      <pc:chgData name="Jonas Hübotter" userId="30c0ea434229f4a4" providerId="LiveId" clId="{8815DBFF-55F6-4996-8E6F-901479F8CA48}" dt="2019-07-24T10:52:08.508" v="81" actId="948"/>
      <pc:docMkLst>
        <pc:docMk/>
      </pc:docMkLst>
      <pc:sldChg chg="modSp">
        <pc:chgData name="Jonas Hübotter" userId="30c0ea434229f4a4" providerId="LiveId" clId="{8815DBFF-55F6-4996-8E6F-901479F8CA48}" dt="2019-07-24T10:47:23.944" v="2" actId="20577"/>
        <pc:sldMkLst>
          <pc:docMk/>
          <pc:sldMk cId="91171945" sldId="447"/>
        </pc:sldMkLst>
        <pc:spChg chg="mod">
          <ac:chgData name="Jonas Hübotter" userId="30c0ea434229f4a4" providerId="LiveId" clId="{8815DBFF-55F6-4996-8E6F-901479F8CA48}" dt="2019-07-24T10:47:23.944" v="2" actId="20577"/>
          <ac:spMkLst>
            <pc:docMk/>
            <pc:sldMk cId="91171945" sldId="447"/>
            <ac:spMk id="3" creationId="{0A743DEC-57D0-4940-884E-140E58C71A59}"/>
          </ac:spMkLst>
        </pc:spChg>
      </pc:sldChg>
      <pc:sldChg chg="addSp delSp modSp add">
        <pc:chgData name="Jonas Hübotter" userId="30c0ea434229f4a4" providerId="LiveId" clId="{8815DBFF-55F6-4996-8E6F-901479F8CA48}" dt="2019-07-24T10:52:08.508" v="81" actId="948"/>
        <pc:sldMkLst>
          <pc:docMk/>
          <pc:sldMk cId="176548841" sldId="450"/>
        </pc:sldMkLst>
        <pc:spChg chg="add del">
          <ac:chgData name="Jonas Hübotter" userId="30c0ea434229f4a4" providerId="LiveId" clId="{8815DBFF-55F6-4996-8E6F-901479F8CA48}" dt="2019-07-24T10:47:42.013" v="5"/>
          <ac:spMkLst>
            <pc:docMk/>
            <pc:sldMk cId="176548841" sldId="450"/>
            <ac:spMk id="2" creationId="{BD74E553-4FDC-49D3-9B0D-35C70CCB203C}"/>
          </ac:spMkLst>
        </pc:spChg>
        <pc:spChg chg="add del mod">
          <ac:chgData name="Jonas Hübotter" userId="30c0ea434229f4a4" providerId="LiveId" clId="{8815DBFF-55F6-4996-8E6F-901479F8CA48}" dt="2019-07-24T10:51:59.994" v="80" actId="948"/>
          <ac:spMkLst>
            <pc:docMk/>
            <pc:sldMk cId="176548841" sldId="450"/>
            <ac:spMk id="3" creationId="{0A743DEC-57D0-4940-884E-140E58C71A59}"/>
          </ac:spMkLst>
        </pc:spChg>
        <pc:spChg chg="add del">
          <ac:chgData name="Jonas Hübotter" userId="30c0ea434229f4a4" providerId="LiveId" clId="{8815DBFF-55F6-4996-8E6F-901479F8CA48}" dt="2019-07-24T10:47:51.963" v="8"/>
          <ac:spMkLst>
            <pc:docMk/>
            <pc:sldMk cId="176548841" sldId="450"/>
            <ac:spMk id="6" creationId="{70203092-C4E6-430E-806D-28DFE478B4AF}"/>
          </ac:spMkLst>
        </pc:spChg>
        <pc:spChg chg="add del">
          <ac:chgData name="Jonas Hübotter" userId="30c0ea434229f4a4" providerId="LiveId" clId="{8815DBFF-55F6-4996-8E6F-901479F8CA48}" dt="2019-07-24T10:47:54.840" v="11"/>
          <ac:spMkLst>
            <pc:docMk/>
            <pc:sldMk cId="176548841" sldId="450"/>
            <ac:spMk id="7" creationId="{148070ED-46CB-4BCD-95BE-18C33BB53D03}"/>
          </ac:spMkLst>
        </pc:spChg>
        <pc:spChg chg="add mod">
          <ac:chgData name="Jonas Hübotter" userId="30c0ea434229f4a4" providerId="LiveId" clId="{8815DBFF-55F6-4996-8E6F-901479F8CA48}" dt="2019-07-24T10:52:08.508" v="81" actId="948"/>
          <ac:spMkLst>
            <pc:docMk/>
            <pc:sldMk cId="176548841" sldId="450"/>
            <ac:spMk id="8" creationId="{7EDAD440-BBCA-4467-9BF4-207317EA0F3B}"/>
          </ac:spMkLst>
        </pc:spChg>
        <pc:spChg chg="add del">
          <ac:chgData name="Jonas Hübotter" userId="30c0ea434229f4a4" providerId="LiveId" clId="{8815DBFF-55F6-4996-8E6F-901479F8CA48}" dt="2019-07-24T10:49:47.281" v="25"/>
          <ac:spMkLst>
            <pc:docMk/>
            <pc:sldMk cId="176548841" sldId="450"/>
            <ac:spMk id="9" creationId="{A031EF47-4500-4043-B65B-232074244E5C}"/>
          </ac:spMkLst>
        </pc:spChg>
      </pc:sldChg>
    </pc:docChg>
  </pc:docChgLst>
  <pc:docChgLst>
    <pc:chgData name="Jonas Hübotter" userId="30c0ea434229f4a4" providerId="LiveId" clId="{CAAA6792-8A12-4ABF-8584-26094DF5E423}"/>
    <pc:docChg chg="custSel modSld">
      <pc:chgData name="Jonas Hübotter" userId="30c0ea434229f4a4" providerId="LiveId" clId="{CAAA6792-8A12-4ABF-8584-26094DF5E423}" dt="2019-07-24T10:34:23.320" v="28" actId="164"/>
      <pc:docMkLst>
        <pc:docMk/>
      </pc:docMkLst>
      <pc:sldChg chg="addSp delSp modSp">
        <pc:chgData name="Jonas Hübotter" userId="30c0ea434229f4a4" providerId="LiveId" clId="{CAAA6792-8A12-4ABF-8584-26094DF5E423}" dt="2019-07-24T10:34:23.320" v="28" actId="164"/>
        <pc:sldMkLst>
          <pc:docMk/>
          <pc:sldMk cId="1170850307" sldId="435"/>
        </pc:sldMkLst>
        <pc:spChg chg="mod">
          <ac:chgData name="Jonas Hübotter" userId="30c0ea434229f4a4" providerId="LiveId" clId="{CAAA6792-8A12-4ABF-8584-26094DF5E423}" dt="2019-07-24T10:33:18.138" v="14"/>
          <ac:spMkLst>
            <pc:docMk/>
            <pc:sldMk cId="1170850307" sldId="435"/>
            <ac:spMk id="4" creationId="{D97AF591-60A9-47D4-AAD0-1C3CDA920F4F}"/>
          </ac:spMkLst>
        </pc:spChg>
        <pc:spChg chg="mod">
          <ac:chgData name="Jonas Hübotter" userId="30c0ea434229f4a4" providerId="LiveId" clId="{CAAA6792-8A12-4ABF-8584-26094DF5E423}" dt="2019-07-24T10:33:20.483" v="15" actId="1076"/>
          <ac:spMkLst>
            <pc:docMk/>
            <pc:sldMk cId="1170850307" sldId="435"/>
            <ac:spMk id="5" creationId="{00000000-0000-0000-0000-000000000000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9" creationId="{A60AD124-9C97-4D29-8714-7BC61C6E2D42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10" creationId="{20381A5C-6A2B-4C4A-A08F-4EDB308C38D6}"/>
          </ac:spMkLst>
        </pc:spChg>
        <pc:spChg chg="mod topLvl">
          <ac:chgData name="Jonas Hübotter" userId="30c0ea434229f4a4" providerId="LiveId" clId="{CAAA6792-8A12-4ABF-8584-26094DF5E423}" dt="2019-07-24T10:34:23.320" v="28" actId="164"/>
          <ac:spMkLst>
            <pc:docMk/>
            <pc:sldMk cId="1170850307" sldId="435"/>
            <ac:spMk id="11" creationId="{F3AE6829-3C41-401B-A581-D946A55AD70E}"/>
          </ac:spMkLst>
        </pc:spChg>
        <pc:grpChg chg="add mod">
          <ac:chgData name="Jonas Hübotter" userId="30c0ea434229f4a4" providerId="LiveId" clId="{CAAA6792-8A12-4ABF-8584-26094DF5E423}" dt="2019-07-24T10:34:23.320" v="28" actId="164"/>
          <ac:grpSpMkLst>
            <pc:docMk/>
            <pc:sldMk cId="1170850307" sldId="435"/>
            <ac:grpSpMk id="2" creationId="{869C1FA1-D0B3-417F-8B71-72F08FA79464}"/>
          </ac:grpSpMkLst>
        </pc:grpChg>
        <pc:grpChg chg="del">
          <ac:chgData name="Jonas Hübotter" userId="30c0ea434229f4a4" providerId="LiveId" clId="{CAAA6792-8A12-4ABF-8584-26094DF5E423}" dt="2019-07-24T10:32:01.160" v="1" actId="165"/>
          <ac:grpSpMkLst>
            <pc:docMk/>
            <pc:sldMk cId="1170850307" sldId="435"/>
            <ac:grpSpMk id="20" creationId="{F6F9DE9E-D6ED-4B73-99B9-7A09AC57D422}"/>
          </ac:grpSpMkLst>
        </pc:grpChg>
        <pc:picChg chg="del mod topLvl">
          <ac:chgData name="Jonas Hübotter" userId="30c0ea434229f4a4" providerId="LiveId" clId="{CAAA6792-8A12-4ABF-8584-26094DF5E423}" dt="2019-07-24T10:33:58.357" v="24" actId="478"/>
          <ac:picMkLst>
            <pc:docMk/>
            <pc:sldMk cId="1170850307" sldId="435"/>
            <ac:picMk id="8" creationId="{C4E31D18-6943-4A91-886C-9F5BB167BE39}"/>
          </ac:picMkLst>
        </pc:picChg>
        <pc:picChg chg="del mod topLvl">
          <ac:chgData name="Jonas Hübotter" userId="30c0ea434229f4a4" providerId="LiveId" clId="{CAAA6792-8A12-4ABF-8584-26094DF5E423}" dt="2019-07-24T10:33:57.205" v="23" actId="478"/>
          <ac:picMkLst>
            <pc:docMk/>
            <pc:sldMk cId="1170850307" sldId="435"/>
            <ac:picMk id="17" creationId="{32B3C1D1-890D-45E3-9A7B-D9BF1C908819}"/>
          </ac:picMkLst>
        </pc:picChg>
        <pc:picChg chg="del mod topLvl">
          <ac:chgData name="Jonas Hübotter" userId="30c0ea434229f4a4" providerId="LiveId" clId="{CAAA6792-8A12-4ABF-8584-26094DF5E423}" dt="2019-07-24T10:33:56.260" v="22" actId="478"/>
          <ac:picMkLst>
            <pc:docMk/>
            <pc:sldMk cId="1170850307" sldId="435"/>
            <ac:picMk id="19" creationId="{9BA7A2CB-66BE-41C9-9DC7-0465CBFDABDA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26" creationId="{C3F0308F-E019-4796-97A7-068424553DB5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28" creationId="{B1EA569D-812A-4012-A0F9-5DEE8F97DC4F}"/>
          </ac:picMkLst>
        </pc:picChg>
        <pc:picChg chg="add mod">
          <ac:chgData name="Jonas Hübotter" userId="30c0ea434229f4a4" providerId="LiveId" clId="{CAAA6792-8A12-4ABF-8584-26094DF5E423}" dt="2019-07-24T10:34:23.320" v="28" actId="164"/>
          <ac:picMkLst>
            <pc:docMk/>
            <pc:sldMk cId="1170850307" sldId="435"/>
            <ac:picMk id="1030" creationId="{78B925F3-A8AE-410D-94ED-41AB75BE13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24/07/2019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24/07/2019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5" r:id="rId3"/>
    <p:sldLayoutId id="2147483716" r:id="rId4"/>
    <p:sldLayoutId id="2147483718" r:id="rId5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ck_cipher_mode_of_operation#/media/File:CBC_decryption.svg" TargetMode="External"/><Relationship Id="rId2" Type="http://schemas.openxmlformats.org/officeDocument/2006/relationships/hyperlink" Target="https://en.wikipedia.org/wiki/Block_cipher_mode_of_operation#/media/File:CBC_encryption.svg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Windows_7#/media/File:Windows_logo_-_2006.svg" TargetMode="External"/><Relationship Id="rId5" Type="http://schemas.openxmlformats.org/officeDocument/2006/relationships/hyperlink" Target="https://en.wikipedia.org/wiki/Block_cipher_mode_of_operation#/media/File:CTR_decryption_2.svg" TargetMode="External"/><Relationship Id="rId4" Type="http://schemas.openxmlformats.org/officeDocument/2006/relationships/hyperlink" Target="https://en.wikipedia.org/wiki/Block_cipher_mode_of_operation#/media/File:CTR_encryption_2.sv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Mete Polat, Jonas Hübotter, Simon Bohnen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Fakultät für Informatik</a:t>
            </a:r>
          </a:p>
          <a:p>
            <a:r>
              <a:rPr lang="de-DE" dirty="0"/>
              <a:t>Lehrstuhl für Rechnerarchitektur &amp; Parallele Systeme</a:t>
            </a:r>
          </a:p>
          <a:p>
            <a:r>
              <a:rPr lang="de-DE" dirty="0"/>
              <a:t>München, 20. August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Rechnerarchitekturpraktikum: RC5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572C1C10-0371-47BE-B6B2-C30C164B8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762188"/>
                <a:ext cx="8508999" cy="4699572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Block wird in zwei 16-Bit-Halbblöcke aufgeteilt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In jeder Runde werden diese Halbblöcke mit zwei Rundenschlüsseln kombiniert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de-DE" dirty="0"/>
                  <a:t>Vor der Verschlüsselung werden aus dem Schlüssel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+2=34</m:t>
                    </m:r>
                  </m:oMath>
                </a14:m>
                <a:r>
                  <a:rPr lang="de-DE" dirty="0"/>
                  <a:t> Rundenschlüssel generiert</a:t>
                </a:r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572C1C10-0371-47BE-B6B2-C30C164B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762188"/>
                <a:ext cx="8508999" cy="4699572"/>
              </a:xfrm>
              <a:blipFill>
                <a:blip r:embed="rId2"/>
                <a:stretch>
                  <a:fillRect l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4">
            <a:extLst>
              <a:ext uri="{FF2B5EF4-FFF2-40B4-BE49-F238E27FC236}">
                <a16:creationId xmlns:a16="http://schemas.microsoft.com/office/drawing/2014/main" id="{8BA663C6-DBB6-4090-ACD9-BF51967E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RC5</a:t>
            </a:r>
          </a:p>
        </p:txBody>
      </p:sp>
    </p:spTree>
    <p:extLst>
      <p:ext uri="{BB962C8B-B14F-4D97-AF65-F5344CB8AC3E}">
        <p14:creationId xmlns:p14="http://schemas.microsoft.com/office/powerpoint/2010/main" val="12326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5A714-FB41-445C-BFBF-BBFFD1DE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5" y="2301744"/>
            <a:ext cx="8420470" cy="2760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DB7E2645-E99F-4353-97A8-820AB5E91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5660275"/>
                <a:ext cx="8508999" cy="77603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bezeichnet die aktuelle Runde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bezeichnet die erweiterte Schlüsseltabelle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DB7E2645-E99F-4353-97A8-820AB5E91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5660275"/>
                <a:ext cx="8508999" cy="776035"/>
              </a:xfrm>
              <a:blipFill>
                <a:blip r:embed="rId3"/>
                <a:stretch>
                  <a:fillRect l="-745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40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7E79-6AB1-C745-B02A-EC79CF270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7"/>
            <a:ext cx="8508999" cy="4367679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echo ‘Hello World!’ 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6548 6c6c 206f 6f57 6c72 2164 000a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rc5 enc –m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5374 270c 2cd3 1935 62d9 2f51 a34c af2b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0000010 2a67 f82d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Dateiaufbau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2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1BDC-14D3-5F41-952B-03131EFF7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7E79-6AB1-C745-B02A-EC79CF270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7"/>
            <a:ext cx="8508999" cy="4367679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echo ‘Hello World!’ 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6548 6c6c 206f 6f57 6c72 2164 000a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rc5 enc –m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0000000 5374 270c 2cd3 1935 62d9 2f51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4c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af2b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0000010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2a67 f82d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0000014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   </a:t>
            </a:r>
            <a:r>
              <a:rPr lang="en-US" dirty="0" err="1">
                <a:cs typeface="Courier New" panose="02070309020205020404" pitchFamily="49" charset="0"/>
              </a:rPr>
              <a:t>Verschlüsseltes</a:t>
            </a:r>
            <a:r>
              <a:rPr lang="en-US" dirty="0">
                <a:cs typeface="Courier New" panose="02070309020205020404" pitchFamily="49" charset="0"/>
              </a:rPr>
              <a:t> Padding                </a:t>
            </a:r>
            <a:r>
              <a:rPr lang="en-US" dirty="0" err="1">
                <a:cs typeface="Courier New" panose="02070309020205020404" pitchFamily="49" charset="0"/>
              </a:rPr>
              <a:t>Initialisierungsvektor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0E36D-AB24-804D-AE61-486B5A65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Dateiaufbau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9FA1DF7-8CEB-7B4C-BF2B-9315FD6772EA}"/>
              </a:ext>
            </a:extLst>
          </p:cNvPr>
          <p:cNvSpPr/>
          <p:nvPr/>
        </p:nvSpPr>
        <p:spPr>
          <a:xfrm>
            <a:off x="319089" y="5707916"/>
            <a:ext cx="180474" cy="180474"/>
          </a:xfrm>
          <a:prstGeom prst="ellipse">
            <a:avLst/>
          </a:prstGeom>
          <a:solidFill>
            <a:srgbClr val="FA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5455A1-363A-A64A-8B33-10EBFAB6A72D}"/>
              </a:ext>
            </a:extLst>
          </p:cNvPr>
          <p:cNvSpPr/>
          <p:nvPr/>
        </p:nvSpPr>
        <p:spPr>
          <a:xfrm>
            <a:off x="3453065" y="5707916"/>
            <a:ext cx="180474" cy="18047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2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A743DEC-57D0-4940-884E-140E58C7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Schlüsselexpansion liefert bei gegebener Blockgröße immer das gleiche Ergebnis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Berechnung vor dem Kompilieren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Speicherung des Ergebnisses in der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dirty="0"/>
              <a:t>-Sektion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BA04D79-6EAA-4EB1-8A1D-F06AAEB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</p:spTree>
    <p:extLst>
      <p:ext uri="{BB962C8B-B14F-4D97-AF65-F5344CB8AC3E}">
        <p14:creationId xmlns:p14="http://schemas.microsoft.com/office/powerpoint/2010/main" val="320893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A743DEC-57D0-4940-884E-140E58C7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4252910" cy="4101478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b="1" dirty="0">
                <a:latin typeface="+mj-lt"/>
                <a:cs typeface="Courier New" panose="02070309020205020404" pitchFamily="49" charset="0"/>
              </a:rPr>
              <a:t>Unsere Implementierung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movd r11d, xmm0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pshufd xmm0, xmm0, 0b00111001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xor r9w, r10w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 cl, r10b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rol r9w, cl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r9w, r11w</a:t>
            </a:r>
          </a:p>
          <a:p>
            <a:pPr>
              <a:lnSpc>
                <a:spcPct val="120000"/>
              </a:lnSpc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shr r11d, 16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xor r10w, r9w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mov cl, r9b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rol r10w, cl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r10w, r11w</a:t>
            </a:r>
          </a:p>
          <a:p>
            <a:pPr>
              <a:lnSpc>
                <a:spcPct val="120000"/>
              </a:lnSpc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add rax, 2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BA04D79-6EAA-4EB1-8A1D-F06AAEB5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EDAD440-BBCA-4467-9BF4-207317EA0F3B}"/>
              </a:ext>
            </a:extLst>
          </p:cNvPr>
          <p:cNvSpPr txBox="1">
            <a:spLocks/>
          </p:cNvSpPr>
          <p:nvPr/>
        </p:nvSpPr>
        <p:spPr>
          <a:xfrm>
            <a:off x="4572000" y="1762188"/>
            <a:ext cx="4252910" cy="410147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b="1" dirty="0">
                <a:cs typeface="Courier New" panose="02070309020205020404" pitchFamily="49" charset="0"/>
              </a:rPr>
              <a:t>RFC2040-Implementierung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mov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ecx,eax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r8d,eax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rdx,0x4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   ecx,0xf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r8w,cl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r8w,WORD PTR [rdx-0x4]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mov    ecx,r8d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eax,r8d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   ecx,0xf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ax,cl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ax,WORD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PTR [rdx-0x2]</a:t>
            </a:r>
          </a:p>
        </p:txBody>
      </p:sp>
    </p:spTree>
    <p:extLst>
      <p:ext uri="{BB962C8B-B14F-4D97-AF65-F5344CB8AC3E}">
        <p14:creationId xmlns:p14="http://schemas.microsoft.com/office/powerpoint/2010/main" val="17654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EF8DFF5-6FC6-4B0A-B5F1-26B33B37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Problem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CBC und RC5 erreichen kryptografische Sicherheit durch Abhängigkeit der Blöcke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Erschwert parallele Verarbeitung, z.B. durch SIMD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Alternative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Counter Mode erlaubt parallele Verschlüsselung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63D524-9BED-4357-9B52-8B6131DE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Optimierung</a:t>
            </a:r>
          </a:p>
        </p:txBody>
      </p:sp>
    </p:spTree>
    <p:extLst>
      <p:ext uri="{BB962C8B-B14F-4D97-AF65-F5344CB8AC3E}">
        <p14:creationId xmlns:p14="http://schemas.microsoft.com/office/powerpoint/2010/main" val="294479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C1C950-583A-4950-8DB6-B6255FD66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7" cy="3424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D09E3-52A5-411B-B50C-22B4DF329804}"/>
              </a:ext>
            </a:extLst>
          </p:cNvPr>
          <p:cNvSpPr/>
          <p:nvPr/>
        </p:nvSpPr>
        <p:spPr>
          <a:xfrm>
            <a:off x="1162975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87B83-E0B2-4542-9A86-D7BCC443E3A1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BF0B1-88D4-49CB-9E90-568027BFF5B8}"/>
              </a:ext>
            </a:extLst>
          </p:cNvPr>
          <p:cNvSpPr/>
          <p:nvPr/>
        </p:nvSpPr>
        <p:spPr>
          <a:xfrm>
            <a:off x="6394883" y="2317071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1329-3BB8-4CFA-92AD-C03E805AC649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3)</a:t>
            </a:r>
          </a:p>
        </p:txBody>
      </p:sp>
    </p:spTree>
    <p:extLst>
      <p:ext uri="{BB962C8B-B14F-4D97-AF65-F5344CB8AC3E}">
        <p14:creationId xmlns:p14="http://schemas.microsoft.com/office/powerpoint/2010/main" val="285599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7E9B6-7FA0-AC46-8C62-70F66B78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61" y="9781"/>
            <a:ext cx="8001678" cy="6838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D47110-9332-374A-9D66-A94D5AC8F7CB}"/>
              </a:ext>
            </a:extLst>
          </p:cNvPr>
          <p:cNvSpPr/>
          <p:nvPr/>
        </p:nvSpPr>
        <p:spPr>
          <a:xfrm>
            <a:off x="8167816" y="0"/>
            <a:ext cx="84026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06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13BD9E-1956-430F-A62E-1316BF283199}"/>
              </a:ext>
            </a:extLst>
          </p:cNvPr>
          <p:cNvSpPr txBox="1">
            <a:spLocks/>
          </p:cNvSpPr>
          <p:nvPr/>
        </p:nvSpPr>
        <p:spPr>
          <a:xfrm>
            <a:off x="317500" y="1978720"/>
            <a:ext cx="8508999" cy="25805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/>
              <a:t>Wird von folgenden Faktoren beeinflusst: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Schlüssellänge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Blockgröße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Betriebsmodus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Eigenschaften und Konfiguration der Chiffre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A3F850-5786-BE43-AFD9-08874066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</p:txBody>
      </p:sp>
    </p:spTree>
    <p:extLst>
      <p:ext uri="{BB962C8B-B14F-4D97-AF65-F5344CB8AC3E}">
        <p14:creationId xmlns:p14="http://schemas.microsoft.com/office/powerpoint/2010/main" val="179613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306B9AA-5947-4700-9611-4145FD95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Einleitung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PKCS#7-Padding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Betriebsmodi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Aufbau von RC5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Dateiaufbau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Optimierung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Performance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Sicherheit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ED295DB-732A-46FE-A00F-16234E9F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58343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DBA0A2-BB5A-49CC-9330-3E223F58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011F0-B989-495F-8D3B-748CE8F36653}"/>
              </a:ext>
            </a:extLst>
          </p:cNvPr>
          <p:cNvSpPr txBox="1"/>
          <p:nvPr/>
        </p:nvSpPr>
        <p:spPr>
          <a:xfrm>
            <a:off x="319088" y="1434461"/>
            <a:ext cx="10355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Blockgröße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1487075-F837-4DF0-AF94-58913DF22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00" y="1978720"/>
                <a:ext cx="8508999" cy="4284476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de-DE" dirty="0"/>
                  <a:t>Die minimale Erfolgswahrscheinlichkeit eines Angriffs auf eine 32-Bit Blockchiffre mit CBC kann durch die Anzahl der verschlüsselten Blöcke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/>
                  <a:t> abgeschätzt werden: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b="1" dirty="0"/>
                  <a:t>Beispiel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>
                    <a:ea typeface="Cambria Math" panose="02040503050406030204" pitchFamily="18" charset="0"/>
                  </a:rPr>
                  <a:t>Für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−20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gilt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1487075-F837-4DF0-AF94-58913DF22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" y="1978720"/>
                <a:ext cx="8508999" cy="4284476"/>
              </a:xfrm>
              <a:prstGeom prst="rect">
                <a:avLst/>
              </a:prstGeom>
              <a:blipFill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04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647079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97AF591-60A9-47D4-AAD0-1C3CDA92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770A3-8FCA-4920-8403-DE6DD1F26D2A}"/>
              </a:ext>
            </a:extLst>
          </p:cNvPr>
          <p:cNvSpPr txBox="1"/>
          <p:nvPr/>
        </p:nvSpPr>
        <p:spPr>
          <a:xfrm>
            <a:off x="319088" y="1434461"/>
            <a:ext cx="11958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Betriebsmodi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9C1FA1-D0B3-417F-8B71-72F08FA79464}"/>
              </a:ext>
            </a:extLst>
          </p:cNvPr>
          <p:cNvGrpSpPr/>
          <p:nvPr/>
        </p:nvGrpSpPr>
        <p:grpSpPr>
          <a:xfrm>
            <a:off x="422746" y="2384762"/>
            <a:ext cx="8298508" cy="3022078"/>
            <a:chOff x="422746" y="2384762"/>
            <a:chExt cx="8298508" cy="3022078"/>
          </a:xfrm>
        </p:grpSpPr>
        <p:pic>
          <p:nvPicPr>
            <p:cNvPr id="1026" name="Picture 2" descr="win_enc">
              <a:extLst>
                <a:ext uri="{FF2B5EF4-FFF2-40B4-BE49-F238E27FC236}">
                  <a16:creationId xmlns:a16="http://schemas.microsoft.com/office/drawing/2014/main" id="{C3F0308F-E019-4796-97A7-068424553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322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in_enc">
              <a:extLst>
                <a:ext uri="{FF2B5EF4-FFF2-40B4-BE49-F238E27FC236}">
                  <a16:creationId xmlns:a16="http://schemas.microsoft.com/office/drawing/2014/main" id="{B1EA569D-812A-4012-A0F9-5DEE8F97D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534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in">
              <a:extLst>
                <a:ext uri="{FF2B5EF4-FFF2-40B4-BE49-F238E27FC236}">
                  <a16:creationId xmlns:a16="http://schemas.microsoft.com/office/drawing/2014/main" id="{78B925F3-A8AE-410D-94ED-41AB75BE1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46" y="2384762"/>
              <a:ext cx="2658932" cy="23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AD124-9C97-4D29-8714-7BC61C6E2D42}"/>
                </a:ext>
              </a:extLst>
            </p:cNvPr>
            <p:cNvSpPr txBox="1"/>
            <p:nvPr/>
          </p:nvSpPr>
          <p:spPr>
            <a:xfrm>
              <a:off x="422746" y="4901061"/>
              <a:ext cx="705321" cy="5057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Original</a:t>
              </a:r>
            </a:p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Bild 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381A5C-6A2B-4C4A-A08F-4EDB308C38D6}"/>
                </a:ext>
              </a:extLst>
            </p:cNvPr>
            <p:cNvSpPr txBox="1"/>
            <p:nvPr/>
          </p:nvSpPr>
          <p:spPr>
            <a:xfrm>
              <a:off x="3242534" y="4901061"/>
              <a:ext cx="419987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ECB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E6829-3C41-401B-A581-D946A55AD70E}"/>
                </a:ext>
              </a:extLst>
            </p:cNvPr>
            <p:cNvSpPr txBox="1"/>
            <p:nvPr/>
          </p:nvSpPr>
          <p:spPr>
            <a:xfrm>
              <a:off x="6062322" y="4901061"/>
              <a:ext cx="1308050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>
                  <a:latin typeface="+mn-lt"/>
                </a:rPr>
                <a:t>CTR und CBC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85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5A7E747-D5AA-4941-9402-9B282EA32C65}"/>
              </a:ext>
            </a:extLst>
          </p:cNvPr>
          <p:cNvSpPr txBox="1">
            <a:spLocks/>
          </p:cNvSpPr>
          <p:nvPr/>
        </p:nvSpPr>
        <p:spPr>
          <a:xfrm>
            <a:off x="319088" y="1978720"/>
            <a:ext cx="8508999" cy="17354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Darf öffentlich gespeichert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Muss nicht zufällig sein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Darf nicht aus vorher bekannten Informationen generiert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arc4random()</a:t>
            </a:r>
            <a:r>
              <a:rPr lang="de-DE" dirty="0"/>
              <a:t> als Pseudozufallsgenerator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5A20B8-D9C4-4264-BF0B-19A6F210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283DA-7780-465A-B69C-317E4AF2978B}"/>
              </a:ext>
            </a:extLst>
          </p:cNvPr>
          <p:cNvSpPr txBox="1"/>
          <p:nvPr/>
        </p:nvSpPr>
        <p:spPr>
          <a:xfrm>
            <a:off x="319088" y="1434461"/>
            <a:ext cx="185627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Initialisierungsvektor</a:t>
            </a:r>
          </a:p>
        </p:txBody>
      </p:sp>
    </p:spTree>
    <p:extLst>
      <p:ext uri="{BB962C8B-B14F-4D97-AF65-F5344CB8AC3E}">
        <p14:creationId xmlns:p14="http://schemas.microsoft.com/office/powerpoint/2010/main" val="794668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6DA0739-95FC-44A8-A907-2FA9E9291A2F}"/>
              </a:ext>
            </a:extLst>
          </p:cNvPr>
          <p:cNvSpPr txBox="1">
            <a:spLocks/>
          </p:cNvSpPr>
          <p:nvPr/>
        </p:nvSpPr>
        <p:spPr>
          <a:xfrm>
            <a:off x="319088" y="1978720"/>
            <a:ext cx="8508999" cy="17354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/>
              <a:t>Speicherinhalt mit sensiblen Daten zurücksetzen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Freigegebener Speicher könnte anderen Prozessen zugewiesen werden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Swap-Partition ist gegebenenfalls nicht verschlüsselt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F6972CD-3194-42A5-B3C0-2E33A232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Sicherheit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D71EA-0C66-4C15-9418-D9324073AE1D}"/>
              </a:ext>
            </a:extLst>
          </p:cNvPr>
          <p:cNvSpPr txBox="1"/>
          <p:nvPr/>
        </p:nvSpPr>
        <p:spPr>
          <a:xfrm>
            <a:off x="319088" y="1434461"/>
            <a:ext cx="179844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Verbleibende Daten</a:t>
            </a:r>
          </a:p>
        </p:txBody>
      </p:sp>
    </p:spTree>
    <p:extLst>
      <p:ext uri="{BB962C8B-B14F-4D97-AF65-F5344CB8AC3E}">
        <p14:creationId xmlns:p14="http://schemas.microsoft.com/office/powerpoint/2010/main" val="22741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8AED9E-605A-4302-9924-FB552C73F3B6}"/>
              </a:ext>
            </a:extLst>
          </p:cNvPr>
          <p:cNvSpPr/>
          <p:nvPr/>
        </p:nvSpPr>
        <p:spPr>
          <a:xfrm>
            <a:off x="8087557" y="244136"/>
            <a:ext cx="790113" cy="452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55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813BD9E-1956-430F-A62E-1316BF283199}"/>
              </a:ext>
            </a:extLst>
          </p:cNvPr>
          <p:cNvSpPr txBox="1">
            <a:spLocks/>
          </p:cNvSpPr>
          <p:nvPr/>
        </p:nvSpPr>
        <p:spPr>
          <a:xfrm>
            <a:off x="317500" y="1978720"/>
            <a:ext cx="8508999" cy="25805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2"/>
              </a:rPr>
              <a:t>https://en.wikipedia.org/wiki/Block_cipher_mode_of_operation#/media/File:CBC_encryption.svg</a:t>
            </a:r>
            <a:endParaRPr lang="de-DE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3"/>
              </a:rPr>
              <a:t>https://en.wikipedia.org/wiki/Block_cipher_mode_of_operation#/media/File:CBC_decryption.svg</a:t>
            </a:r>
            <a:endParaRPr lang="de-DE" sz="1400" dirty="0">
              <a:hlinkClick r:id="rId3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4"/>
              </a:rPr>
              <a:t>https://en.wikipedia.org/wiki/Block_cipher_mode_of_operation#/media/File:CTR_encryption_2.svg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400" dirty="0">
                <a:hlinkClick r:id="rId5"/>
              </a:rPr>
              <a:t>https://en.wikipedia.org/wiki/Block_cipher_mode_of_operation#/media/File:CTR_decryption_2.svg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de-DE" sz="1400" dirty="0">
                <a:hlinkClick r:id="rId6"/>
              </a:rPr>
              <a:t>https://</a:t>
            </a:r>
            <a:r>
              <a:rPr lang="de-DE" sz="1400" dirty="0" err="1">
                <a:hlinkClick r:id="rId6"/>
              </a:rPr>
              <a:t>en.wikipedia.org</a:t>
            </a:r>
            <a:r>
              <a:rPr lang="de-DE" sz="1400" dirty="0">
                <a:hlinkClick r:id="rId6"/>
              </a:rPr>
              <a:t>/</a:t>
            </a:r>
            <a:r>
              <a:rPr lang="de-DE" sz="1400" dirty="0" err="1">
                <a:hlinkClick r:id="rId6"/>
              </a:rPr>
              <a:t>wiki</a:t>
            </a:r>
            <a:r>
              <a:rPr lang="de-DE" sz="1400" dirty="0">
                <a:hlinkClick r:id="rId6"/>
              </a:rPr>
              <a:t>/Windows_7#/</a:t>
            </a:r>
            <a:r>
              <a:rPr lang="de-DE" sz="1400" dirty="0" err="1">
                <a:hlinkClick r:id="rId6"/>
              </a:rPr>
              <a:t>media</a:t>
            </a:r>
            <a:r>
              <a:rPr lang="de-DE" sz="1400" dirty="0">
                <a:hlinkClick r:id="rId6"/>
              </a:rPr>
              <a:t>/File:Windows_logo_-_2006.svg</a:t>
            </a:r>
            <a:endParaRPr lang="de-DE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F6FE5CD-77DA-4633-8392-66BBE80C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994334"/>
            <a:ext cx="8508999" cy="410369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</p:spTree>
    <p:extLst>
      <p:ext uri="{BB962C8B-B14F-4D97-AF65-F5344CB8AC3E}">
        <p14:creationId xmlns:p14="http://schemas.microsoft.com/office/powerpoint/2010/main" val="272746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306B9AA-5947-4700-9611-4145FD95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Symmetrisch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Blockchiffre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Variable Blockgröße: Geeignet für unterschiedliche Registergrößen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Iterativ, mit variabler Rundenanzahl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Variable Schlüsselgröße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Unsere Konfiguration: RC5-16/16/b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ED295DB-732A-46FE-A00F-16234E9F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RC5</a:t>
            </a:r>
          </a:p>
        </p:txBody>
      </p:sp>
    </p:spTree>
    <p:extLst>
      <p:ext uri="{BB962C8B-B14F-4D97-AF65-F5344CB8AC3E}">
        <p14:creationId xmlns:p14="http://schemas.microsoft.com/office/powerpoint/2010/main" val="227177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B4FF16-A563-49B2-B051-FDC1E217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Erweiterung des Plaintextes auf ein Vielfaches der Blockgröße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Alle </a:t>
            </a:r>
            <a:r>
              <a:rPr lang="de-DE" dirty="0" err="1"/>
              <a:t>Padding</a:t>
            </a:r>
            <a:r>
              <a:rPr lang="de-DE" dirty="0"/>
              <a:t>-Bytes enthalten Länge des </a:t>
            </a:r>
            <a:r>
              <a:rPr lang="de-DE" dirty="0" err="1"/>
              <a:t>Paddings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 err="1"/>
              <a:t>Padding</a:t>
            </a:r>
            <a:r>
              <a:rPr lang="de-DE" dirty="0"/>
              <a:t> kann immer eindeutig entfernt werden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34E150C-2148-4113-8CCB-26C15FBE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PKCS#7-Padding</a:t>
            </a:r>
          </a:p>
        </p:txBody>
      </p:sp>
    </p:spTree>
    <p:extLst>
      <p:ext uri="{BB962C8B-B14F-4D97-AF65-F5344CB8AC3E}">
        <p14:creationId xmlns:p14="http://schemas.microsoft.com/office/powerpoint/2010/main" val="92164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392327D-D582-4EE1-9F9C-063B1C44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de-DE" dirty="0"/>
              <a:t>Erlaubt Verschlüsselung von Nachrichten mit variabler Länge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Wie kombiniert man die </a:t>
            </a:r>
            <a:r>
              <a:rPr lang="de-DE" dirty="0" err="1"/>
              <a:t>Ciphertextblöcke</a:t>
            </a:r>
            <a:r>
              <a:rPr lang="de-DE" dirty="0"/>
              <a:t>?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A4BEFAC-1FEB-4053-90DF-74D62DE0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 err="1"/>
              <a:t>Betriebsmodi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9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F415571-AF00-4243-B00C-DFEC9163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7"/>
            <a:ext cx="8505567" cy="342487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Cipher Block Chaining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61B35-B34A-4B92-8907-A5EC2504E8EA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1)</a:t>
            </a:r>
          </a:p>
        </p:txBody>
      </p:sp>
    </p:spTree>
    <p:extLst>
      <p:ext uri="{BB962C8B-B14F-4D97-AF65-F5344CB8AC3E}">
        <p14:creationId xmlns:p14="http://schemas.microsoft.com/office/powerpoint/2010/main" val="314860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3565A91-B80C-40A2-8487-1DB21CA8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7"/>
            <a:ext cx="8505567" cy="342487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Cipher Block Chaining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4BFA3-D14B-40F7-95F4-3B20EC317CD3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2)</a:t>
            </a:r>
          </a:p>
        </p:txBody>
      </p:sp>
    </p:spTree>
    <p:extLst>
      <p:ext uri="{BB962C8B-B14F-4D97-AF65-F5344CB8AC3E}">
        <p14:creationId xmlns:p14="http://schemas.microsoft.com/office/powerpoint/2010/main" val="363703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C1C950-583A-4950-8DB6-B6255FD66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7" cy="3424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D09E3-52A5-411B-B50C-22B4DF329804}"/>
              </a:ext>
            </a:extLst>
          </p:cNvPr>
          <p:cNvSpPr/>
          <p:nvPr/>
        </p:nvSpPr>
        <p:spPr>
          <a:xfrm>
            <a:off x="1162975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87B83-E0B2-4542-9A86-D7BCC443E3A1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BF0B1-88D4-49CB-9E90-568027BFF5B8}"/>
              </a:ext>
            </a:extLst>
          </p:cNvPr>
          <p:cNvSpPr/>
          <p:nvPr/>
        </p:nvSpPr>
        <p:spPr>
          <a:xfrm>
            <a:off x="6394883" y="2317071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1EEE7-1261-4416-8D38-D6E4EE40B7F0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3)</a:t>
            </a:r>
          </a:p>
        </p:txBody>
      </p:sp>
    </p:spTree>
    <p:extLst>
      <p:ext uri="{BB962C8B-B14F-4D97-AF65-F5344CB8AC3E}">
        <p14:creationId xmlns:p14="http://schemas.microsoft.com/office/powerpoint/2010/main" val="128387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5841414-8D3F-41B0-B122-A7DF54A0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90" y="2159988"/>
            <a:ext cx="8505566" cy="342487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379F522-8FE2-4103-A305-BDC5F69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Counter Mode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99AFA-9B09-4753-A95D-C22E7836BA72}"/>
              </a:ext>
            </a:extLst>
          </p:cNvPr>
          <p:cNvSpPr/>
          <p:nvPr/>
        </p:nvSpPr>
        <p:spPr>
          <a:xfrm>
            <a:off x="377892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9A2D9-C0A0-4E1B-BBB5-E701B876978C}"/>
              </a:ext>
            </a:extLst>
          </p:cNvPr>
          <p:cNvSpPr/>
          <p:nvPr/>
        </p:nvSpPr>
        <p:spPr>
          <a:xfrm>
            <a:off x="1192568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1F138-E162-41C9-8740-9B7306C702CB}"/>
              </a:ext>
            </a:extLst>
          </p:cNvPr>
          <p:cNvSpPr/>
          <p:nvPr/>
        </p:nvSpPr>
        <p:spPr>
          <a:xfrm>
            <a:off x="6408199" y="2317072"/>
            <a:ext cx="1025371" cy="46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F5437-818B-4672-98AF-313CBF0158C7}"/>
              </a:ext>
            </a:extLst>
          </p:cNvPr>
          <p:cNvSpPr txBox="1"/>
          <p:nvPr/>
        </p:nvSpPr>
        <p:spPr>
          <a:xfrm>
            <a:off x="8139745" y="5584858"/>
            <a:ext cx="68491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1200" dirty="0">
                <a:latin typeface="+mn-lt"/>
              </a:rPr>
              <a:t>Bild 4)</a:t>
            </a:r>
          </a:p>
        </p:txBody>
      </p:sp>
    </p:spTree>
    <p:extLst>
      <p:ext uri="{BB962C8B-B14F-4D97-AF65-F5344CB8AC3E}">
        <p14:creationId xmlns:p14="http://schemas.microsoft.com/office/powerpoint/2010/main" val="332195371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1217</TotalTime>
  <Words>714</Words>
  <Application>Microsoft Macintosh PowerPoint</Application>
  <PresentationFormat>On-screen Show (4:3)</PresentationFormat>
  <Paragraphs>177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Rechnerarchitekturpraktikum: RC5</vt:lpstr>
      <vt:lpstr>Inhalt</vt:lpstr>
      <vt:lpstr>RC5</vt:lpstr>
      <vt:lpstr>PKCS#7-Padding</vt:lpstr>
      <vt:lpstr>Betriebsmodi</vt:lpstr>
      <vt:lpstr>Cipher Block Chaining</vt:lpstr>
      <vt:lpstr>Cipher Block Chaining</vt:lpstr>
      <vt:lpstr>Counter Mode</vt:lpstr>
      <vt:lpstr>Counter Mode</vt:lpstr>
      <vt:lpstr>RC5</vt:lpstr>
      <vt:lpstr>RC5</vt:lpstr>
      <vt:lpstr>Dateiaufbau</vt:lpstr>
      <vt:lpstr>Dateiaufbau</vt:lpstr>
      <vt:lpstr>Optimierung</vt:lpstr>
      <vt:lpstr>Optimierung</vt:lpstr>
      <vt:lpstr>Optimierung</vt:lpstr>
      <vt:lpstr>Counter Mode</vt:lpstr>
      <vt:lpstr>PowerPoint Presentation</vt:lpstr>
      <vt:lpstr>Sicherheit</vt:lpstr>
      <vt:lpstr>Sicherheit</vt:lpstr>
      <vt:lpstr>Sicherheit</vt:lpstr>
      <vt:lpstr>Sicherheit</vt:lpstr>
      <vt:lpstr>Sicherheit</vt:lpstr>
      <vt:lpstr>PowerPoint Presentation</vt:lpstr>
      <vt:lpstr>Bildquellen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Rechnerarchitekturpraktikum: RC5</dc:title>
  <dc:creator>ge25zuy</dc:creator>
  <cp:lastModifiedBy>ge25zuy</cp:lastModifiedBy>
  <cp:revision>40</cp:revision>
  <cp:lastPrinted>2019-07-24T16:04:32Z</cp:lastPrinted>
  <dcterms:created xsi:type="dcterms:W3CDTF">2019-07-21T14:13:13Z</dcterms:created>
  <dcterms:modified xsi:type="dcterms:W3CDTF">2019-07-24T17:02:04Z</dcterms:modified>
</cp:coreProperties>
</file>